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5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5" d="100"/>
          <a:sy n="65" d="100"/>
        </p:scale>
        <p:origin x="71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92FE5-D012-4C89-B252-7F1A8A4537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Barriers to Treatment and Recovery: The Patient’s Voice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91822E-FDDF-4C2A-802B-2E1961FB0B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DWED: May </a:t>
            </a:r>
            <a:r>
              <a:rPr lang="en-GB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3929662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EA57CD68-ACE2-4074-B81D-89370CFEE9DF}"/>
              </a:ext>
            </a:extLst>
          </p:cNvPr>
          <p:cNvSpPr/>
          <p:nvPr/>
        </p:nvSpPr>
        <p:spPr>
          <a:xfrm>
            <a:off x="7270150" y="685800"/>
            <a:ext cx="5613722" cy="5486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 I have asked for help three times now through my GP and specialist doctor and have been dismissed every time. The first time I was told by a mental health professional that my BMI wasn't low enough to be considered by an eating disorder team, second time I was told that we should "just put the eating disorder to one side, and focus on getting my blood sugar under control", and the most recent time I was told that I "just need to do my insulin other wise ill be lucky to see November". I'm honestly at a point now where I don't know what to do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3046D995-2740-4D7B-B67B-EC3C57863498}"/>
              </a:ext>
            </a:extLst>
          </p:cNvPr>
          <p:cNvSpPr/>
          <p:nvPr/>
        </p:nvSpPr>
        <p:spPr>
          <a:xfrm>
            <a:off x="157816" y="67915"/>
            <a:ext cx="4161189" cy="2827557"/>
          </a:xfrm>
          <a:prstGeom prst="wedgeEllipseCallout">
            <a:avLst>
              <a:gd name="adj1" fmla="val 46260"/>
              <a:gd name="adj2" fmla="val 400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I didn’t receive help as they just wrote me off as non compliant and all I was told was “you will die by 40 or sooner if you carry on”</a:t>
            </a:r>
          </a:p>
        </p:txBody>
      </p:sp>
      <p:sp>
        <p:nvSpPr>
          <p:cNvPr id="17" name="Speech Bubble: Oval 16">
            <a:extLst>
              <a:ext uri="{FF2B5EF4-FFF2-40B4-BE49-F238E27FC236}">
                <a16:creationId xmlns:a16="http://schemas.microsoft.com/office/drawing/2014/main" id="{8F2454F5-646C-4D30-9592-1EB9F5F4F4AC}"/>
              </a:ext>
            </a:extLst>
          </p:cNvPr>
          <p:cNvSpPr/>
          <p:nvPr/>
        </p:nvSpPr>
        <p:spPr>
          <a:xfrm>
            <a:off x="3829526" y="4473441"/>
            <a:ext cx="3930103" cy="2228472"/>
          </a:xfrm>
          <a:prstGeom prst="wedgeEllipseCallout">
            <a:avLst>
              <a:gd name="adj1" fmla="val 38217"/>
              <a:gd name="adj2" fmla="val 461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My mental health team, kept saying it's for the diabetes team to deal with and the diabetes team said it was for mental health to deal with. </a:t>
            </a:r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387D4FD9-5CC2-4455-848F-98175B0820A4}"/>
              </a:ext>
            </a:extLst>
          </p:cNvPr>
          <p:cNvSpPr/>
          <p:nvPr/>
        </p:nvSpPr>
        <p:spPr>
          <a:xfrm>
            <a:off x="204206" y="4606723"/>
            <a:ext cx="3229336" cy="196190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 </a:t>
            </a:r>
            <a:r>
              <a:rPr lang="en-GB" dirty="0" err="1"/>
              <a:t>Im</a:t>
            </a:r>
            <a:r>
              <a:rPr lang="en-GB" dirty="0"/>
              <a:t> still waiting for help! Finally got a referral to an ED service after over 50 DKA’s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C7B698-A2CA-4307-9242-068B43789D99}"/>
              </a:ext>
            </a:extLst>
          </p:cNvPr>
          <p:cNvSpPr txBox="1"/>
          <p:nvPr/>
        </p:nvSpPr>
        <p:spPr>
          <a:xfrm>
            <a:off x="492368" y="3276490"/>
            <a:ext cx="6260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BARRIERS TO TREATMENT </a:t>
            </a:r>
          </a:p>
        </p:txBody>
      </p:sp>
    </p:spTree>
    <p:extLst>
      <p:ext uri="{BB962C8B-B14F-4D97-AF65-F5344CB8AC3E}">
        <p14:creationId xmlns:p14="http://schemas.microsoft.com/office/powerpoint/2010/main" val="3392836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B0F5EF2F-4993-4C5F-979D-70836F60C2D4}"/>
              </a:ext>
            </a:extLst>
          </p:cNvPr>
          <p:cNvSpPr/>
          <p:nvPr/>
        </p:nvSpPr>
        <p:spPr>
          <a:xfrm>
            <a:off x="7094389" y="3570792"/>
            <a:ext cx="5276127" cy="3240911"/>
          </a:xfrm>
          <a:prstGeom prst="wedgeEllipseCallout">
            <a:avLst>
              <a:gd name="adj1" fmla="val 45197"/>
              <a:gd name="adj2" fmla="val 519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I was referred to ED services, but after initial assessment my case was closed due to my weight not being low enough. They referred me on to a therapist who knew nothing about type 1 diabetes and kept asking me if I had "good numbers now", which made my condition worse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71AC4F05-280D-4F85-8FBF-23F7516F1865}"/>
              </a:ext>
            </a:extLst>
          </p:cNvPr>
          <p:cNvSpPr/>
          <p:nvPr/>
        </p:nvSpPr>
        <p:spPr>
          <a:xfrm>
            <a:off x="86811" y="46297"/>
            <a:ext cx="4884516" cy="2983375"/>
          </a:xfrm>
          <a:prstGeom prst="wedgeEllipseCallout">
            <a:avLst>
              <a:gd name="adj1" fmla="val 38172"/>
              <a:gd name="adj2" fmla="val 522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 was admitted to an eating disorders unit for 11 months and treated for anorexia, while I do suffer from that, my treatment was not based around my insulin omission and I had to find my own reasons for recovering which I am now doing without the help of professionals.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78F560C3-C490-406C-B7A4-FC1358784147}"/>
              </a:ext>
            </a:extLst>
          </p:cNvPr>
          <p:cNvSpPr/>
          <p:nvPr/>
        </p:nvSpPr>
        <p:spPr>
          <a:xfrm>
            <a:off x="7734933" y="46297"/>
            <a:ext cx="4934673" cy="246540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Even when I was at one stage lucky enough to see a diabetes psychologist, I was discharged despite them acknowledging I needed more support because it wasn't as 'simple' as focusing on blood sugars/injections 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EA5E4504-0965-4BF2-8681-6B410821047B}"/>
              </a:ext>
            </a:extLst>
          </p:cNvPr>
          <p:cNvSpPr/>
          <p:nvPr/>
        </p:nvSpPr>
        <p:spPr>
          <a:xfrm>
            <a:off x="150471" y="3860157"/>
            <a:ext cx="4629873" cy="2517494"/>
          </a:xfrm>
          <a:prstGeom prst="wedgeEllipseCallout">
            <a:avLst>
              <a:gd name="adj1" fmla="val 40167"/>
              <a:gd name="adj2" fmla="val 533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My treatment was disjointed. I was arguing in inpatients to get more insulin as they weren’t giving me enough. Diabetes clinic said it was an ed problem, ed said it was a diabetes problem</a:t>
            </a:r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4C91E041-D160-495B-916F-1E3337CAEF73}"/>
              </a:ext>
            </a:extLst>
          </p:cNvPr>
          <p:cNvSpPr/>
          <p:nvPr/>
        </p:nvSpPr>
        <p:spPr>
          <a:xfrm>
            <a:off x="3776020" y="1710160"/>
            <a:ext cx="5335927" cy="266217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  was offered a psychologist after mentioning numerous times over a period of 6 years that I needed help. It  turned out she didn’t know about diabulimia  and she tried to treat me for bulimia and anorexia instead which failed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E3DC3D-F344-434A-90C3-A4DCC48B223C}"/>
              </a:ext>
            </a:extLst>
          </p:cNvPr>
          <p:cNvSpPr txBox="1"/>
          <p:nvPr/>
        </p:nvSpPr>
        <p:spPr>
          <a:xfrm>
            <a:off x="4478214" y="5286998"/>
            <a:ext cx="3423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BARRIERS TO RECOVERY </a:t>
            </a:r>
          </a:p>
        </p:txBody>
      </p:sp>
    </p:spTree>
    <p:extLst>
      <p:ext uri="{BB962C8B-B14F-4D97-AF65-F5344CB8AC3E}">
        <p14:creationId xmlns:p14="http://schemas.microsoft.com/office/powerpoint/2010/main" val="165949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</TotalTime>
  <Words>265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Wingdings 2</vt:lpstr>
      <vt:lpstr>Quotable</vt:lpstr>
      <vt:lpstr>Barriers to Treatment and Recovery: The Patient’s Voice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Barriers to Treatment and Recovery: The Patient’s Voice</dc:title>
  <dc:creator>Jacq Allan</dc:creator>
  <cp:lastModifiedBy>Jacq Allan</cp:lastModifiedBy>
  <cp:revision>1</cp:revision>
  <dcterms:created xsi:type="dcterms:W3CDTF">2018-11-06T13:26:01Z</dcterms:created>
  <dcterms:modified xsi:type="dcterms:W3CDTF">2018-11-06T13:31:01Z</dcterms:modified>
</cp:coreProperties>
</file>